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DC2F-2BCC-4FFD-A2B8-B3A5F2EAF902}" type="datetimeFigureOut">
              <a:rPr lang="tr-TR" smtClean="0"/>
              <a:t>11.10.2017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A540-BF92-43DF-8F38-8D811CA283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62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DC2F-2BCC-4FFD-A2B8-B3A5F2EAF902}" type="datetimeFigureOut">
              <a:rPr lang="tr-TR" smtClean="0"/>
              <a:t>11.10.2017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A540-BF92-43DF-8F38-8D811CA283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86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DC2F-2BCC-4FFD-A2B8-B3A5F2EAF902}" type="datetimeFigureOut">
              <a:rPr lang="tr-TR" smtClean="0"/>
              <a:t>11.10.2017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A540-BF92-43DF-8F38-8D811CA28367}" type="slidenum">
              <a:rPr lang="tr-TR" smtClean="0"/>
              <a:t>‹#›</a:t>
            </a:fld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606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DC2F-2BCC-4FFD-A2B8-B3A5F2EAF902}" type="datetimeFigureOut">
              <a:rPr lang="tr-TR" smtClean="0"/>
              <a:t>11.10.2017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A540-BF92-43DF-8F38-8D811CA283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46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/>
    </mc:Choice>
    <mc:Fallback xmlns="">
      <p:transition spd="slow"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DC2F-2BCC-4FFD-A2B8-B3A5F2EAF902}" type="datetimeFigureOut">
              <a:rPr lang="tr-TR" smtClean="0"/>
              <a:t>11.10.2017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A540-BF92-43DF-8F38-8D811CA28367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95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/>
    </mc:Choice>
    <mc:Fallback xmlns="">
      <p:transition spd="slow" advClick="0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DC2F-2BCC-4FFD-A2B8-B3A5F2EAF902}" type="datetimeFigureOut">
              <a:rPr lang="tr-TR" smtClean="0"/>
              <a:t>11.10.2017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A540-BF92-43DF-8F38-8D811CA283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907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/>
    </mc:Choice>
    <mc:Fallback xmlns="">
      <p:transition spd="slow" advClick="0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DC2F-2BCC-4FFD-A2B8-B3A5F2EAF902}" type="datetimeFigureOut">
              <a:rPr lang="tr-TR" smtClean="0"/>
              <a:t>11.10.2017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A540-BF92-43DF-8F38-8D811CA283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140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/>
    </mc:Choice>
    <mc:Fallback xmlns="">
      <p:transition spd="slow" advClick="0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DC2F-2BCC-4FFD-A2B8-B3A5F2EAF902}" type="datetimeFigureOut">
              <a:rPr lang="tr-TR" smtClean="0"/>
              <a:t>11.10.2017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A540-BF92-43DF-8F38-8D811CA283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202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DC2F-2BCC-4FFD-A2B8-B3A5F2EAF902}" type="datetimeFigureOut">
              <a:rPr lang="tr-TR" smtClean="0"/>
              <a:t>11.10.2017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A540-BF92-43DF-8F38-8D811CA283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833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DC2F-2BCC-4FFD-A2B8-B3A5F2EAF902}" type="datetimeFigureOut">
              <a:rPr lang="tr-TR" smtClean="0"/>
              <a:t>11.10.2017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A540-BF92-43DF-8F38-8D811CA283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496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DC2F-2BCC-4FFD-A2B8-B3A5F2EAF902}" type="datetimeFigureOut">
              <a:rPr lang="tr-TR" smtClean="0"/>
              <a:t>11.10.2017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A540-BF92-43DF-8F38-8D811CA283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062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DC2F-2BCC-4FFD-A2B8-B3A5F2EAF902}" type="datetimeFigureOut">
              <a:rPr lang="tr-TR" smtClean="0"/>
              <a:t>11.10.2017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A540-BF92-43DF-8F38-8D811CA283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048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DC2F-2BCC-4FFD-A2B8-B3A5F2EAF902}" type="datetimeFigureOut">
              <a:rPr lang="tr-TR" smtClean="0"/>
              <a:t>11.10.2017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A540-BF92-43DF-8F38-8D811CA283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909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DC2F-2BCC-4FFD-A2B8-B3A5F2EAF902}" type="datetimeFigureOut">
              <a:rPr lang="tr-TR" smtClean="0"/>
              <a:t>11.10.2017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A540-BF92-43DF-8F38-8D811CA283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16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DC2F-2BCC-4FFD-A2B8-B3A5F2EAF902}" type="datetimeFigureOut">
              <a:rPr lang="tr-TR" smtClean="0"/>
              <a:t>11.10.2017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A540-BF92-43DF-8F38-8D811CA283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233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DC2F-2BCC-4FFD-A2B8-B3A5F2EAF902}" type="datetimeFigureOut">
              <a:rPr lang="tr-TR" smtClean="0"/>
              <a:t>11.10.2017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A540-BF92-43DF-8F38-8D811CA283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15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0DC2F-2BCC-4FFD-A2B8-B3A5F2EAF902}" type="datetimeFigureOut">
              <a:rPr lang="tr-TR" smtClean="0"/>
              <a:t>11.10.2017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D21A540-BF92-43DF-8F38-8D811CA283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358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3000"/>
    </mc:Choice>
    <mc:Fallback xmlns="">
      <p:transition spd="slow" advClick="0" advTm="3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ndişe karikatü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640" y="2386506"/>
            <a:ext cx="2943922" cy="269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Köşeleri Yuvarlanmış Dikdörtgen Belirtme Çizgisi 3"/>
          <p:cNvSpPr/>
          <p:nvPr/>
        </p:nvSpPr>
        <p:spPr>
          <a:xfrm>
            <a:off x="1271239" y="1215483"/>
            <a:ext cx="2352908" cy="1605776"/>
          </a:xfrm>
          <a:prstGeom prst="wedgeRoundRectCallout">
            <a:avLst>
              <a:gd name="adj1" fmla="val 40834"/>
              <a:gd name="adj2" fmla="val 6742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NEEEEY</a:t>
            </a:r>
          </a:p>
          <a:p>
            <a:pPr algn="ctr"/>
            <a:r>
              <a:rPr lang="tr-TR" dirty="0" smtClean="0"/>
              <a:t>SINAV SİSTEMİ Mİ DEĞİŞİYORMUŞ!!</a:t>
            </a:r>
            <a:endParaRPr lang="tr-TR" dirty="0"/>
          </a:p>
        </p:txBody>
      </p:sp>
      <p:sp>
        <p:nvSpPr>
          <p:cNvPr id="7" name="Köşeleri Yuvarlanmış Dikdörtgen Belirtme Çizgisi 6"/>
          <p:cNvSpPr/>
          <p:nvPr/>
        </p:nvSpPr>
        <p:spPr>
          <a:xfrm>
            <a:off x="5181601" y="144966"/>
            <a:ext cx="2352908" cy="1605776"/>
          </a:xfrm>
          <a:prstGeom prst="wedgeRoundRectCallout">
            <a:avLst>
              <a:gd name="adj1" fmla="val -36417"/>
              <a:gd name="adj2" fmla="val 65340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Daha zor olacak diyorlarmış.</a:t>
            </a:r>
            <a:endParaRPr lang="tr-TR" dirty="0"/>
          </a:p>
        </p:txBody>
      </p:sp>
      <p:sp>
        <p:nvSpPr>
          <p:cNvPr id="8" name="Köşeleri Yuvarlanmış Dikdörtgen Belirtme Çizgisi 7"/>
          <p:cNvSpPr/>
          <p:nvPr/>
        </p:nvSpPr>
        <p:spPr>
          <a:xfrm>
            <a:off x="7534509" y="1938956"/>
            <a:ext cx="2352908" cy="1605776"/>
          </a:xfrm>
          <a:prstGeom prst="wedgeRoundRectCallout">
            <a:avLst>
              <a:gd name="adj1" fmla="val -72436"/>
              <a:gd name="adj2" fmla="val 3964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Sözelci</a:t>
            </a:r>
            <a:r>
              <a:rPr lang="tr-TR" dirty="0" smtClean="0"/>
              <a:t> de matematik çözecekmiş</a:t>
            </a:r>
            <a:endParaRPr lang="tr-TR" dirty="0"/>
          </a:p>
        </p:txBody>
      </p:sp>
      <p:sp>
        <p:nvSpPr>
          <p:cNvPr id="9" name="Köşeleri Yuvarlanmış Dikdörtgen Belirtme Çizgisi 8"/>
          <p:cNvSpPr/>
          <p:nvPr/>
        </p:nvSpPr>
        <p:spPr>
          <a:xfrm>
            <a:off x="6962080" y="4355053"/>
            <a:ext cx="2352908" cy="1605776"/>
          </a:xfrm>
          <a:prstGeom prst="wedgeRoundRectCallout">
            <a:avLst>
              <a:gd name="adj1" fmla="val -55374"/>
              <a:gd name="adj2" fmla="val -3327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Hep 2000’lileri buluyormuş…</a:t>
            </a:r>
            <a:endParaRPr lang="tr-TR" dirty="0"/>
          </a:p>
        </p:txBody>
      </p:sp>
      <p:sp>
        <p:nvSpPr>
          <p:cNvPr id="10" name="Köşeleri Yuvarlanmış Dikdörtgen Belirtme Çizgisi 9"/>
          <p:cNvSpPr/>
          <p:nvPr/>
        </p:nvSpPr>
        <p:spPr>
          <a:xfrm>
            <a:off x="1037063" y="4625759"/>
            <a:ext cx="2352908" cy="1605776"/>
          </a:xfrm>
          <a:prstGeom prst="wedgeRoundRectCallout">
            <a:avLst>
              <a:gd name="adj1" fmla="val 37991"/>
              <a:gd name="adj2" fmla="val -69382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18 puan türü varmış, şimdi 4’e düşmüş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3582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10000">
        <p15:prstTrans prst="curtains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339438" y="1343951"/>
            <a:ext cx="332510" cy="2619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2824347" y="2636382"/>
            <a:ext cx="332510" cy="2619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9" name="Dirsek Bağlayıcısı 8"/>
          <p:cNvCxnSpPr>
            <a:stCxn id="7" idx="6"/>
          </p:cNvCxnSpPr>
          <p:nvPr/>
        </p:nvCxnSpPr>
        <p:spPr>
          <a:xfrm>
            <a:off x="3156857" y="2767341"/>
            <a:ext cx="1066800" cy="184644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Dirsek Bağlayıcısı 9"/>
          <p:cNvCxnSpPr/>
          <p:nvPr/>
        </p:nvCxnSpPr>
        <p:spPr>
          <a:xfrm rot="16200000" flipH="1">
            <a:off x="1860716" y="2250845"/>
            <a:ext cx="3007918" cy="171796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4071257" y="4613786"/>
            <a:ext cx="8000104" cy="7538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Okulumuz web sitesinden güncel belletmen öğretmen nöbetçi listesi ve DYK Kursları Ders Programına ulaşabileceğinizi biliyor muydunuz?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9238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5000">
        <p14:prism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tlama 1 3"/>
          <p:cNvSpPr/>
          <p:nvPr/>
        </p:nvSpPr>
        <p:spPr>
          <a:xfrm rot="19525620">
            <a:off x="1561171" y="279023"/>
            <a:ext cx="3635298" cy="3005656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YOK ÖYLEYMİŞ</a:t>
            </a:r>
          </a:p>
          <a:p>
            <a:pPr algn="ctr"/>
            <a:r>
              <a:rPr lang="tr-TR" dirty="0" smtClean="0"/>
              <a:t>YOK BÖYLEYMİŞ</a:t>
            </a:r>
            <a:endParaRPr lang="tr-TR" dirty="0"/>
          </a:p>
        </p:txBody>
      </p:sp>
      <p:sp>
        <p:nvSpPr>
          <p:cNvPr id="5" name="Patlama 1 4"/>
          <p:cNvSpPr/>
          <p:nvPr/>
        </p:nvSpPr>
        <p:spPr>
          <a:xfrm rot="18810403">
            <a:off x="4038965" y="2160589"/>
            <a:ext cx="5352585" cy="3780264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MIŞ </a:t>
            </a:r>
            <a:r>
              <a:rPr lang="tr-TR" dirty="0" err="1" smtClean="0"/>
              <a:t>MIŞ</a:t>
            </a:r>
            <a:r>
              <a:rPr lang="tr-TR" dirty="0" smtClean="0"/>
              <a:t> </a:t>
            </a:r>
            <a:r>
              <a:rPr lang="tr-TR" dirty="0" err="1" smtClean="0"/>
              <a:t>MIŞ</a:t>
            </a:r>
            <a:r>
              <a:rPr lang="tr-TR" dirty="0" smtClean="0"/>
              <a:t> DA</a:t>
            </a:r>
          </a:p>
          <a:p>
            <a:pPr algn="ctr"/>
            <a:r>
              <a:rPr lang="tr-TR" dirty="0" smtClean="0"/>
              <a:t>MUŞ </a:t>
            </a:r>
            <a:r>
              <a:rPr lang="tr-TR" dirty="0" err="1" smtClean="0"/>
              <a:t>MUŞ</a:t>
            </a:r>
            <a:r>
              <a:rPr lang="tr-TR" dirty="0" smtClean="0"/>
              <a:t> </a:t>
            </a:r>
            <a:r>
              <a:rPr lang="tr-TR" dirty="0" err="1" smtClean="0"/>
              <a:t>MUŞ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75580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7000">
        <p15:prstTrans prst="fallOve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akin ol ronaldo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751" y="2706853"/>
            <a:ext cx="5238750" cy="3429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Köşeleri Yuvarlanmış Dikdörtgen Belirtme Çizgisi 3"/>
          <p:cNvSpPr/>
          <p:nvPr/>
        </p:nvSpPr>
        <p:spPr>
          <a:xfrm>
            <a:off x="4405745" y="1068779"/>
            <a:ext cx="4738255" cy="1128156"/>
          </a:xfrm>
          <a:prstGeom prst="wedgeRoundRectCallout">
            <a:avLst>
              <a:gd name="adj1" fmla="val -36843"/>
              <a:gd name="adj2" fmla="val 8054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SAKİN OL DOSTUM, VE ŞUNLARI UNUTMA </a:t>
            </a:r>
            <a:r>
              <a:rPr lang="tr-TR" sz="2400" dirty="0" smtClean="0">
                <a:sym typeface="Wingdings" panose="05000000000000000000" pitchFamily="2" charset="2"/>
              </a:rPr>
              <a:t>  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701364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6000">
        <p15:prstTrans prst="prestige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mile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70" y="3872472"/>
            <a:ext cx="4546532" cy="298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Belirtme Çizgisi 3"/>
          <p:cNvSpPr/>
          <p:nvPr/>
        </p:nvSpPr>
        <p:spPr>
          <a:xfrm>
            <a:off x="4355869" y="266007"/>
            <a:ext cx="4156363" cy="1396539"/>
          </a:xfrm>
          <a:prstGeom prst="wedgeRectCallout">
            <a:avLst>
              <a:gd name="adj1" fmla="val -30833"/>
              <a:gd name="adj2" fmla="val 5773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Sınav sistemi </a:t>
            </a:r>
            <a:r>
              <a:rPr lang="tr-TR" sz="2800" dirty="0"/>
              <a:t>s</a:t>
            </a:r>
            <a:r>
              <a:rPr lang="tr-TR" sz="2800" dirty="0" smtClean="0"/>
              <a:t>adece </a:t>
            </a:r>
            <a:r>
              <a:rPr lang="tr-TR" sz="2800" dirty="0"/>
              <a:t>s</a:t>
            </a:r>
            <a:r>
              <a:rPr lang="tr-TR" sz="2800" dirty="0" smtClean="0"/>
              <a:t>ana değişmedi</a:t>
            </a:r>
            <a:endParaRPr lang="tr-TR" sz="2800" dirty="0"/>
          </a:p>
        </p:txBody>
      </p:sp>
      <p:sp>
        <p:nvSpPr>
          <p:cNvPr id="6" name="Dikdörtgen Belirtme Çizgisi 5"/>
          <p:cNvSpPr/>
          <p:nvPr/>
        </p:nvSpPr>
        <p:spPr>
          <a:xfrm>
            <a:off x="4355868" y="2069239"/>
            <a:ext cx="4156363" cy="1396539"/>
          </a:xfrm>
          <a:prstGeom prst="wedgeRectCallout">
            <a:avLst>
              <a:gd name="adj1" fmla="val -30833"/>
              <a:gd name="adj2" fmla="val 5773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İki buçuk milyon öğrenci de seninle aynı durumda.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485804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0">
        <p15:prstTrans prst="airplane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mile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70" y="3872472"/>
            <a:ext cx="4546532" cy="298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Belirtme Çizgisi 4"/>
          <p:cNvSpPr/>
          <p:nvPr/>
        </p:nvSpPr>
        <p:spPr>
          <a:xfrm>
            <a:off x="4355869" y="266007"/>
            <a:ext cx="4156363" cy="1396539"/>
          </a:xfrm>
          <a:prstGeom prst="wedgeRectCallout">
            <a:avLst>
              <a:gd name="adj1" fmla="val -30833"/>
              <a:gd name="adj2" fmla="val 577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Sistem değişse de yine sınav var.</a:t>
            </a:r>
            <a:endParaRPr lang="tr-TR" sz="2800" dirty="0"/>
          </a:p>
        </p:txBody>
      </p:sp>
      <p:sp>
        <p:nvSpPr>
          <p:cNvPr id="6" name="Dikdörtgen Belirtme Çizgisi 5"/>
          <p:cNvSpPr/>
          <p:nvPr/>
        </p:nvSpPr>
        <p:spPr>
          <a:xfrm>
            <a:off x="4355868" y="2069239"/>
            <a:ext cx="4156363" cy="1396539"/>
          </a:xfrm>
          <a:prstGeom prst="wedgeRectCallout">
            <a:avLst>
              <a:gd name="adj1" fmla="val -30833"/>
              <a:gd name="adj2" fmla="val 5773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Ve yine ÇALIŞAN kazanacak.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5414725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10000">
        <p15:prstTrans prst="origami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595332" y="415723"/>
            <a:ext cx="8596668" cy="1320800"/>
          </a:xfrm>
        </p:spPr>
        <p:txBody>
          <a:bodyPr>
            <a:normAutofit/>
          </a:bodyPr>
          <a:lstStyle/>
          <a:p>
            <a:r>
              <a:rPr lang="tr-TR" sz="5400" dirty="0" smtClean="0"/>
              <a:t>Ve hala……</a:t>
            </a:r>
            <a:endParaRPr lang="tr-TR" sz="5400" dirty="0"/>
          </a:p>
        </p:txBody>
      </p:sp>
      <p:sp>
        <p:nvSpPr>
          <p:cNvPr id="6" name="Tek Köşesi Yuvarlatılmış Dikdörtgen 5"/>
          <p:cNvSpPr/>
          <p:nvPr/>
        </p:nvSpPr>
        <p:spPr>
          <a:xfrm>
            <a:off x="807522" y="2286658"/>
            <a:ext cx="3419999" cy="855023"/>
          </a:xfrm>
          <a:prstGeom prst="round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Dahi anlamındaki «de» ayrı yazılıyor.</a:t>
            </a:r>
          </a:p>
        </p:txBody>
      </p:sp>
      <p:sp>
        <p:nvSpPr>
          <p:cNvPr id="7" name="Tek Köşesi Yuvarlatılmış Dikdörtgen 6"/>
          <p:cNvSpPr/>
          <p:nvPr/>
        </p:nvSpPr>
        <p:spPr>
          <a:xfrm>
            <a:off x="5795113" y="2286658"/>
            <a:ext cx="3419999" cy="855023"/>
          </a:xfrm>
          <a:prstGeom prst="round1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Suyun formülü hala H</a:t>
            </a:r>
            <a:r>
              <a:rPr lang="tr-TR" sz="1200" dirty="0"/>
              <a:t>2</a:t>
            </a:r>
            <a:r>
              <a:rPr lang="tr-TR" dirty="0"/>
              <a:t>O</a:t>
            </a:r>
          </a:p>
        </p:txBody>
      </p:sp>
      <p:sp>
        <p:nvSpPr>
          <p:cNvPr id="8" name="Tek Köşesi Yuvarlatılmış Dikdörtgen 7"/>
          <p:cNvSpPr/>
          <p:nvPr/>
        </p:nvSpPr>
        <p:spPr>
          <a:xfrm>
            <a:off x="807523" y="4537603"/>
            <a:ext cx="3419999" cy="855023"/>
          </a:xfrm>
          <a:prstGeom prst="round1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Türkiye hala kuzey yarım kürede.</a:t>
            </a:r>
          </a:p>
        </p:txBody>
      </p:sp>
      <p:sp>
        <p:nvSpPr>
          <p:cNvPr id="9" name="Tek Köşesi Yuvarlatılmış Dikdörtgen 8"/>
          <p:cNvSpPr/>
          <p:nvPr/>
        </p:nvSpPr>
        <p:spPr>
          <a:xfrm>
            <a:off x="5795112" y="4537603"/>
            <a:ext cx="3419999" cy="855023"/>
          </a:xfrm>
          <a:prstGeom prst="round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F=</a:t>
            </a:r>
            <a:r>
              <a:rPr lang="tr-TR" dirty="0" err="1" smtClean="0"/>
              <a:t>m.a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9834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3000">
        <p15:prstTrans prst="wind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870" y="2936083"/>
            <a:ext cx="5849632" cy="379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Bulut Belirtme Çizgisi 1"/>
          <p:cNvSpPr/>
          <p:nvPr/>
        </p:nvSpPr>
        <p:spPr>
          <a:xfrm>
            <a:off x="4797631" y="356259"/>
            <a:ext cx="3788229" cy="2232561"/>
          </a:xfrm>
          <a:prstGeom prst="cloudCallout">
            <a:avLst>
              <a:gd name="adj1" fmla="val -49360"/>
              <a:gd name="adj2" fmla="val 619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O zaman ders çalışmaya kaldığımız yerden devam </a:t>
            </a:r>
            <a:r>
              <a:rPr lang="tr-TR" dirty="0" smtClean="0">
                <a:sym typeface="Wingdings" panose="05000000000000000000" pitchFamily="2" charset="2"/>
              </a:rPr>
              <a:t>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1029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mile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70" y="3872472"/>
            <a:ext cx="4546532" cy="298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Belirtme Çizgisi 4"/>
          <p:cNvSpPr/>
          <p:nvPr/>
        </p:nvSpPr>
        <p:spPr>
          <a:xfrm>
            <a:off x="3170713" y="266007"/>
            <a:ext cx="5341520" cy="1396539"/>
          </a:xfrm>
          <a:prstGeom prst="wedgeRectCallout">
            <a:avLst>
              <a:gd name="adj1" fmla="val -30833"/>
              <a:gd name="adj2" fmla="val 5773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Ve unutma sistem değişikliğinden dolayı bazıları havluyu erken atacak.</a:t>
            </a:r>
            <a:endParaRPr lang="tr-TR" sz="2800" dirty="0"/>
          </a:p>
        </p:txBody>
      </p:sp>
      <p:sp>
        <p:nvSpPr>
          <p:cNvPr id="6" name="Dikdörtgen Belirtme Çizgisi 5"/>
          <p:cNvSpPr/>
          <p:nvPr/>
        </p:nvSpPr>
        <p:spPr>
          <a:xfrm>
            <a:off x="3170714" y="2069239"/>
            <a:ext cx="5341518" cy="1396539"/>
          </a:xfrm>
          <a:prstGeom prst="wedgeRectCallout">
            <a:avLst>
              <a:gd name="adj1" fmla="val -30833"/>
              <a:gd name="adj2" fmla="val 5773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Bunu fırsata çevirmek senin elinde, haydi ne duruyorsun maraton başlasın </a:t>
            </a:r>
            <a:r>
              <a:rPr lang="tr-TR" sz="2800" dirty="0" smtClean="0">
                <a:sym typeface="Wingdings" panose="05000000000000000000" pitchFamily="2" charset="2"/>
              </a:rPr>
              <a:t>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119692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4000">
        <p:blinds dir="vert"/>
      </p:transition>
    </mc:Choice>
    <mc:Fallback>
      <p:transition spd="slow" advClick="0" advTm="1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40255" y="3038588"/>
            <a:ext cx="82889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tr-TR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NECLA YAŞAR DURU ÇPAL</a:t>
            </a:r>
            <a:br>
              <a:rPr lang="tr-TR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tr-TR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Rehberlik Servisi</a:t>
            </a:r>
            <a:endParaRPr lang="tr-TR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Dikdörtgen Belirtme Çizgisi 5"/>
          <p:cNvSpPr/>
          <p:nvPr/>
        </p:nvSpPr>
        <p:spPr>
          <a:xfrm rot="21098344">
            <a:off x="3633851" y="1045029"/>
            <a:ext cx="4560126" cy="1128156"/>
          </a:xfrm>
          <a:prstGeom prst="wedgeRectCallout">
            <a:avLst>
              <a:gd name="adj1" fmla="val -28865"/>
              <a:gd name="adj2" fmla="val 6624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Sistem tam olarak netleştiğinde bilgilendirileceğinizi unutmayın, her türlü soru için rehberlik servisimize bekleriz </a:t>
            </a:r>
            <a:r>
              <a:rPr lang="tr-TR" dirty="0" smtClean="0">
                <a:sym typeface="Wingdings" panose="05000000000000000000" pitchFamily="2" charset="2"/>
              </a:rPr>
              <a:t>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463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10000">
        <p14:glitter pattern="hexagon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</TotalTime>
  <Words>162</Words>
  <Application>Microsoft Office PowerPoint</Application>
  <PresentationFormat>Geniş ekran</PresentationFormat>
  <Paragraphs>26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5" baseType="lpstr">
      <vt:lpstr>Arial</vt:lpstr>
      <vt:lpstr>Trebuchet MS</vt:lpstr>
      <vt:lpstr>Wingdings</vt:lpstr>
      <vt:lpstr>Wingdings 3</vt:lpstr>
      <vt:lpstr>Yüzeyler</vt:lpstr>
      <vt:lpstr>PowerPoint Sunusu</vt:lpstr>
      <vt:lpstr>PowerPoint Sunusu</vt:lpstr>
      <vt:lpstr>PowerPoint Sunusu</vt:lpstr>
      <vt:lpstr>PowerPoint Sunusu</vt:lpstr>
      <vt:lpstr>PowerPoint Sunusu</vt:lpstr>
      <vt:lpstr>Ve hala……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Rehberlik Servisi</dc:creator>
  <cp:lastModifiedBy>Rehberlik Servisi</cp:lastModifiedBy>
  <cp:revision>11</cp:revision>
  <dcterms:created xsi:type="dcterms:W3CDTF">2017-10-10T11:16:38Z</dcterms:created>
  <dcterms:modified xsi:type="dcterms:W3CDTF">2017-10-11T06:11:41Z</dcterms:modified>
</cp:coreProperties>
</file>